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6"/>
  </p:notesMasterIdLst>
  <p:handoutMasterIdLst>
    <p:handoutMasterId r:id="rId17"/>
  </p:handoutMasterIdLst>
  <p:sldIdLst>
    <p:sldId id="264" r:id="rId2"/>
    <p:sldId id="273" r:id="rId3"/>
    <p:sldId id="270" r:id="rId4"/>
    <p:sldId id="274" r:id="rId5"/>
    <p:sldId id="275" r:id="rId6"/>
    <p:sldId id="280" r:id="rId7"/>
    <p:sldId id="281" r:id="rId8"/>
    <p:sldId id="279" r:id="rId9"/>
    <p:sldId id="278" r:id="rId10"/>
    <p:sldId id="283" r:id="rId11"/>
    <p:sldId id="282" r:id="rId12"/>
    <p:sldId id="284" r:id="rId13"/>
    <p:sldId id="287" r:id="rId14"/>
    <p:sldId id="260" r:id="rId15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="" xmlns:p15="http://schemas.microsoft.com/office/powerpoint/2012/main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7FE"/>
    <a:srgbClr val="F3F3F3"/>
    <a:srgbClr val="FFF7EF"/>
    <a:srgbClr val="FFE9D1"/>
    <a:srgbClr val="FFF5E7"/>
    <a:srgbClr val="FDEDDF"/>
    <a:srgbClr val="FCDFC4"/>
    <a:srgbClr val="F7DA9F"/>
    <a:srgbClr val="4184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88" d="100"/>
          <a:sy n="88" d="100"/>
        </p:scale>
        <p:origin x="-1099" y="-6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-2684405" y="62068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進入首頁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就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兩個主題</a:t>
            </a:r>
            <a:endParaRPr lang="zh-TW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140968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140748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82" y="4250938"/>
            <a:ext cx="4539730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250939"/>
            <a:ext cx="4562549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2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="" xmlns:a16="http://schemas.microsoft.com/office/drawing/2014/main" id="{A4B17DD7-00C5-BD0F-657A-EA8DA62C45B6}"/>
              </a:ext>
            </a:extLst>
          </p:cNvPr>
          <p:cNvSpPr txBox="1"/>
          <p:nvPr/>
        </p:nvSpPr>
        <p:spPr>
          <a:xfrm>
            <a:off x="2852665" y="1556792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兩側皆有隱藏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鈕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212976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212976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5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5025008" y="2132856"/>
            <a:ext cx="475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1876" y="1052736"/>
            <a:ext cx="1566174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17991"/>
            <a:ext cx="4392488" cy="250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38468"/>
            <a:ext cx="4392488" cy="8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041232" y="2060848"/>
            <a:ext cx="576064" cy="1224136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4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EE2B4FEE-6F43-5A43-9C74-3764BCD26A1B}"/>
              </a:ext>
            </a:extLst>
          </p:cNvPr>
          <p:cNvSpPr txBox="1"/>
          <p:nvPr/>
        </p:nvSpPr>
        <p:spPr>
          <a:xfrm>
            <a:off x="1541337" y="90872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製造文章卡片效果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412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3" y="1700808"/>
            <a:ext cx="9345488" cy="43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41525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765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林宜芬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賴威宇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71368">
                <a:tc>
                  <a:txBody>
                    <a:bodyPr/>
                    <a:lstStyle/>
                    <a:p>
                      <a:pPr marL="342900" indent="-342900" algn="ctr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地圖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小遊戲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後台管理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使用工具</a:t>
            </a:r>
            <a:endParaRPr kumimoji="0" lang="en-US" altLang="zh-TW" sz="3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目標客群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網站流程圖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DEMO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目錄</a:t>
            </a: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現代人對於健康、樣貌、健身與營養飲食的觀念越發普及。網路媒體的進步也造就網路資訊數量龐大。參雜許多正確或誤導的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同時，近年來的健身</a:t>
            </a:r>
            <a:r>
              <a:rPr lang="zh-TW" altLang="en-US" sz="2400" dirty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/>
                </a:solidFill>
              </a:rPr>
              <a:t>因此我們開創一個資訊整合平台，整合並提供客觀資訊提供使用者參考，成為健身小白的新手村。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zh-TW" altLang="en-US" dirty="0">
                <a:solidFill>
                  <a:schemeClr val="tx1"/>
                </a:solidFill>
              </a:rPr>
              <a:t>年紀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工作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有健身觀念但還沒展開計畫的準健身小白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2.</a:t>
            </a:r>
            <a:r>
              <a:rPr lang="zh-TW" altLang="en-US" b="0" dirty="0">
                <a:solidFill>
                  <a:schemeClr val="tx1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3.</a:t>
            </a:r>
            <a:r>
              <a:rPr lang="zh-TW" altLang="en-US" b="0" dirty="0">
                <a:solidFill>
                  <a:schemeClr val="tx1"/>
                </a:solidFill>
              </a:rPr>
              <a:t>系統畫面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登入 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7" y="985122"/>
            <a:ext cx="8913440" cy="29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AA8709B-146C-1E0E-7948-190E737CA1E9}"/>
              </a:ext>
            </a:extLst>
          </p:cNvPr>
          <p:cNvSpPr/>
          <p:nvPr/>
        </p:nvSpPr>
        <p:spPr>
          <a:xfrm>
            <a:off x="377477" y="4149080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4365104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3368824" y="4221088"/>
            <a:ext cx="59220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84</TotalTime>
  <Words>418</Words>
  <Application>Microsoft Office PowerPoint</Application>
  <PresentationFormat>A4 紙張 (210x297 公釐)</PresentationFormat>
  <Paragraphs>75</Paragraphs>
  <Slides>14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2020簡報範本_light</vt:lpstr>
      <vt:lpstr>動吃動吃</vt:lpstr>
      <vt:lpstr>小組成員與分工介紹</vt:lpstr>
      <vt:lpstr>目錄</vt:lpstr>
      <vt:lpstr>開發技術與工具</vt:lpstr>
      <vt:lpstr>動機與目的</vt:lpstr>
      <vt:lpstr>目標客群</vt:lpstr>
      <vt:lpstr>目標客群</vt:lpstr>
      <vt:lpstr>網站架構圖</vt:lpstr>
      <vt:lpstr>Logo設計 | 色彩計畫 | 色彩配置 </vt:lpstr>
      <vt:lpstr>開頭頁面</vt:lpstr>
      <vt:lpstr>飲食/運動主頁跳轉</vt:lpstr>
      <vt:lpstr>NAVBAR</vt:lpstr>
      <vt:lpstr>飲食簡介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鍾孟穎</cp:lastModifiedBy>
  <cp:revision>49</cp:revision>
  <dcterms:created xsi:type="dcterms:W3CDTF">2021-04-12T00:49:08Z</dcterms:created>
  <dcterms:modified xsi:type="dcterms:W3CDTF">2022-07-17T06:21:11Z</dcterms:modified>
</cp:coreProperties>
</file>